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520679" y="78895"/>
            <a:ext cx="5835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en-US" sz="24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Unlocking educational opportunities in sign languages in Europe</a:t>
            </a:r>
          </a:p>
          <a:p>
            <a:pPr algn="l"/>
            <a:br>
              <a:rPr lang="en-US" sz="2400" dirty="0"/>
            </a:b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yellow and green text&#10;&#10;AI-generated content may be incorrect.">
            <a:extLst>
              <a:ext uri="{FF2B5EF4-FFF2-40B4-BE49-F238E27FC236}">
                <a16:creationId xmlns:a16="http://schemas.microsoft.com/office/drawing/2014/main" id="{E335135C-E674-93A7-3773-EAD5862FC44D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512" y="187270"/>
            <a:ext cx="1798755" cy="67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34</cp:revision>
  <dcterms:created xsi:type="dcterms:W3CDTF">2024-02-06T15:43:11Z</dcterms:created>
  <dcterms:modified xsi:type="dcterms:W3CDTF">2025-02-18T13:51:18Z</dcterms:modified>
</cp:coreProperties>
</file>